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9" r:id="rId4"/>
    <p:sldId id="260" r:id="rId5"/>
    <p:sldId id="265" r:id="rId6"/>
    <p:sldId id="266" r:id="rId7"/>
    <p:sldId id="267" r:id="rId8"/>
    <p:sldId id="281" r:id="rId9"/>
    <p:sldId id="284" r:id="rId10"/>
    <p:sldId id="283" r:id="rId11"/>
    <p:sldId id="282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5F098-890E-0C4F-9BFD-47EA54AAE86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ED1EE-0E43-CB48-9585-44FBC9CEF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5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6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5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2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4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8C98-6FEA-8F4F-986A-85E2899D9EFB}" type="datetimeFigureOut">
              <a:rPr lang="en-US" smtClean="0"/>
              <a:t>7/10/14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385F-BCBE-5F43-A31A-7415DF02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ggenheim.org/images/content/pdf/new_york/press/cai_press_kit.pdf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iguoqiang.com/artists-bi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bs.org/art21/artists/cai-guo-qia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H1qQykCo3YQ" TargetMode="Externa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ted.com/talks/philippe_petit_the_journey_across_the_high_wi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bs.org/art21/watch-now/segment-kara-walker-in-stori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inagoldstein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aiguoqiang.com/artists-b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3344" y="-949059"/>
            <a:ext cx="10717424" cy="6727155"/>
          </a:xfrm>
        </p:spPr>
        <p:txBody>
          <a:bodyPr>
            <a:noAutofit/>
          </a:bodyPr>
          <a:lstStyle/>
          <a:p>
            <a:r>
              <a:rPr lang="en-US" sz="30000" dirty="0" smtClean="0"/>
              <a:t>RISK</a:t>
            </a:r>
            <a:endParaRPr lang="en-US" sz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04758" y="4813296"/>
            <a:ext cx="11219803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Creatively Redefining art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31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Installing Inception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5437" y="5670901"/>
            <a:ext cx="11219803" cy="1752600"/>
          </a:xfrm>
        </p:spPr>
        <p:txBody>
          <a:bodyPr>
            <a:no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hlinkClick r:id="rId2"/>
              </a:rPr>
              <a:t>Cai</a:t>
            </a:r>
            <a:r>
              <a:rPr lang="en-US" sz="4200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hlinkClick r:id="rId2"/>
              </a:rPr>
              <a:t>Guo-Qiang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" name="Picture 4" descr="cai-guo-qiang_headon_larger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24" y="940711"/>
            <a:ext cx="8635154" cy="4769895"/>
          </a:xfrm>
          <a:prstGeom prst="rect">
            <a:avLst/>
          </a:prstGeom>
        </p:spPr>
      </p:pic>
      <p:pic>
        <p:nvPicPr>
          <p:cNvPr id="7" name="Picture 6" descr="cai-guo-qiang-1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35" y="4035653"/>
            <a:ext cx="1999344" cy="26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757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4704" y="-645674"/>
            <a:ext cx="4633163" cy="1749231"/>
          </a:xfrm>
        </p:spPr>
        <p:txBody>
          <a:bodyPr>
            <a:noAutofit/>
          </a:bodyPr>
          <a:lstStyle/>
          <a:p>
            <a:r>
              <a:rPr lang="en-US" sz="9000" dirty="0" smtClean="0"/>
              <a:t>SPACE</a:t>
            </a:r>
            <a:endParaRPr lang="en-US" sz="9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26308"/>
            <a:ext cx="10215045" cy="5539588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solidFill>
                  <a:srgbClr val="FF0000"/>
                </a:solidFill>
                <a:hlinkClick r:id="rId2"/>
              </a:rPr>
              <a:t>Redefining our surroundings</a:t>
            </a:r>
            <a:endParaRPr lang="en-US" sz="4500" dirty="0" smtClean="0">
              <a:solidFill>
                <a:srgbClr val="FF0000"/>
              </a:solidFill>
            </a:endParaRPr>
          </a:p>
          <a:p>
            <a:pPr algn="l"/>
            <a:endParaRPr lang="en-US" sz="1500" dirty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Beyond the architecture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Need to express sense of history/permanence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Barriers and practicality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Natural manipulation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Ideas permeating space in monuments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Significance of human story – immortality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Discuss</a:t>
            </a:r>
          </a:p>
        </p:txBody>
      </p:sp>
      <p:pic>
        <p:nvPicPr>
          <p:cNvPr id="4" name="Picture 3" descr="Cai Guo-Qiang @ Guggenheim, Manhattan, New Y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2584"/>
            <a:ext cx="2104968" cy="1403312"/>
          </a:xfrm>
          <a:prstGeom prst="rect">
            <a:avLst/>
          </a:prstGeom>
        </p:spPr>
      </p:pic>
      <p:pic>
        <p:nvPicPr>
          <p:cNvPr id="5" name="Picture 4" descr="Cai-Guo-Qiang-Artist-vl-vert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24" y="4783640"/>
            <a:ext cx="1509926" cy="1983036"/>
          </a:xfrm>
          <a:prstGeom prst="rect">
            <a:avLst/>
          </a:prstGeom>
        </p:spPr>
      </p:pic>
      <p:pic>
        <p:nvPicPr>
          <p:cNvPr id="6" name="Picture 5" descr="cai46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00" y="4930953"/>
            <a:ext cx="2578450" cy="1547070"/>
          </a:xfrm>
          <a:prstGeom prst="rect">
            <a:avLst/>
          </a:prstGeom>
        </p:spPr>
      </p:pic>
      <p:pic>
        <p:nvPicPr>
          <p:cNvPr id="7" name="Picture 6" descr="cai-guo-qiang_headon_larg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4" y="2945919"/>
            <a:ext cx="3200944" cy="1768141"/>
          </a:xfrm>
          <a:prstGeom prst="rect">
            <a:avLst/>
          </a:prstGeom>
        </p:spPr>
      </p:pic>
      <p:pic>
        <p:nvPicPr>
          <p:cNvPr id="8" name="Picture 7" descr="cai-guo-qiang-1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26" y="830668"/>
            <a:ext cx="1477452" cy="19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7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Risking it all….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5437" y="5670901"/>
            <a:ext cx="11219803" cy="17526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What Risks Will YOU Take?</a:t>
            </a:r>
            <a:endParaRPr lang="en-US" sz="4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2267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1260513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Redefining perception of icons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04758" y="5699261"/>
            <a:ext cx="11219803" cy="1453939"/>
          </a:xfrm>
        </p:spPr>
        <p:txBody>
          <a:bodyPr>
            <a:noAutofit/>
          </a:bodyPr>
          <a:lstStyle/>
          <a:p>
            <a:r>
              <a:rPr lang="en-US" sz="6000" dirty="0">
                <a:hlinkClick r:id="rId2"/>
              </a:rPr>
              <a:t>Takashi Murakami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 descr="3776_Takashi_Murakami_pict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1" y="599502"/>
            <a:ext cx="7649638" cy="509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098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268527" y="680091"/>
            <a:ext cx="8582312" cy="3112356"/>
          </a:xfrm>
        </p:spPr>
        <p:txBody>
          <a:bodyPr>
            <a:noAutofit/>
          </a:bodyPr>
          <a:lstStyle/>
          <a:p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04758" y="5699261"/>
            <a:ext cx="11219803" cy="1453939"/>
          </a:xfrm>
        </p:spPr>
        <p:txBody>
          <a:bodyPr>
            <a:noAutofit/>
          </a:bodyPr>
          <a:lstStyle/>
          <a:p>
            <a:r>
              <a:rPr lang="en-US" sz="6000" dirty="0"/>
              <a:t>Takashi Murakami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64168" y="-1108113"/>
            <a:ext cx="8582312" cy="3112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smtClean="0"/>
              <a:t>Redefining perception of icons</a:t>
            </a:r>
            <a:endParaRPr lang="en-US" sz="3000" dirty="0"/>
          </a:p>
        </p:txBody>
      </p:sp>
      <p:pic>
        <p:nvPicPr>
          <p:cNvPr id="4" name="Picture 3" descr="takashi_murakami_ne_en_1962_jellyfish_eyes-175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5686" cy="3194988"/>
          </a:xfrm>
          <a:prstGeom prst="rect">
            <a:avLst/>
          </a:prstGeom>
        </p:spPr>
      </p:pic>
      <p:pic>
        <p:nvPicPr>
          <p:cNvPr id="6" name="Picture 5" descr="aa-takashi-blumpoe_s1_0003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89" y="1440765"/>
            <a:ext cx="5901211" cy="3924305"/>
          </a:xfrm>
          <a:prstGeom prst="rect">
            <a:avLst/>
          </a:prstGeom>
        </p:spPr>
      </p:pic>
      <p:pic>
        <p:nvPicPr>
          <p:cNvPr id="7" name="Picture 6" descr="TM3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988"/>
            <a:ext cx="2767606" cy="2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406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Persistence and Inspiration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497519" y="641409"/>
            <a:ext cx="11219803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hlinkClick r:id="rId2"/>
              </a:rPr>
              <a:t>Philippe Petit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5" name="Picture 4" descr="Philippe-Petit-back-roll19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" y="1990573"/>
            <a:ext cx="2559088" cy="3325395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7" y="2807086"/>
            <a:ext cx="4467363" cy="4050914"/>
          </a:xfrm>
          <a:prstGeom prst="rect">
            <a:avLst/>
          </a:prstGeom>
        </p:spPr>
      </p:pic>
      <p:pic>
        <p:nvPicPr>
          <p:cNvPr id="7" name="Picture 6" descr="images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2" y="4525764"/>
            <a:ext cx="3797300" cy="21336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24" y="885858"/>
            <a:ext cx="3419328" cy="19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2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1404516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Finding Risk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5437" y="5670901"/>
            <a:ext cx="11219803" cy="17526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FF0000"/>
                </a:solidFill>
              </a:rPr>
              <a:t>Robert </a:t>
            </a:r>
            <a:r>
              <a:rPr lang="en-US" sz="4200" dirty="0" err="1" smtClean="0">
                <a:solidFill>
                  <a:srgbClr val="FF0000"/>
                </a:solidFill>
              </a:rPr>
              <a:t>Rauchenberg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6" name="Picture 5" descr="rausch_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52" y="1699909"/>
            <a:ext cx="4454511" cy="3444822"/>
          </a:xfrm>
          <a:prstGeom prst="rect">
            <a:avLst/>
          </a:prstGeom>
        </p:spPr>
      </p:pic>
      <p:pic>
        <p:nvPicPr>
          <p:cNvPr id="7" name="Picture 6" descr="robert-rauschenberg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101"/>
            <a:ext cx="2142051" cy="2827138"/>
          </a:xfrm>
          <a:prstGeom prst="rect">
            <a:avLst/>
          </a:prstGeom>
        </p:spPr>
      </p:pic>
      <p:pic>
        <p:nvPicPr>
          <p:cNvPr id="8" name="Picture 7" descr="rauschenber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8"/>
            <a:ext cx="2901323" cy="2901323"/>
          </a:xfrm>
          <a:prstGeom prst="rect">
            <a:avLst/>
          </a:prstGeom>
        </p:spPr>
      </p:pic>
      <p:pic>
        <p:nvPicPr>
          <p:cNvPr id="9" name="Picture 8" descr="1964.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63" y="753246"/>
            <a:ext cx="2120906" cy="29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46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Risking Self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6782" y="5670901"/>
            <a:ext cx="11219803" cy="17526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FF0000"/>
                </a:solidFill>
                <a:hlinkClick r:id="rId2"/>
              </a:rPr>
              <a:t>Kara Walker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" name="Picture 4" descr="2000.68_ph_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0030" cy="2393898"/>
          </a:xfrm>
          <a:prstGeom prst="rect">
            <a:avLst/>
          </a:prstGeom>
        </p:spPr>
      </p:pic>
      <p:pic>
        <p:nvPicPr>
          <p:cNvPr id="7" name="Picture 6" descr="3154_10-kara_walker_Darkytown_Rebell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47277"/>
            <a:ext cx="4644270" cy="3311364"/>
          </a:xfrm>
          <a:prstGeom prst="rect">
            <a:avLst/>
          </a:prstGeom>
        </p:spPr>
      </p:pic>
      <p:pic>
        <p:nvPicPr>
          <p:cNvPr id="8" name="Picture 7" descr="4369_11-kara_walker_Slavery_Slaver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24" y="1284643"/>
            <a:ext cx="4365676" cy="29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483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Risking Self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5437" y="5670901"/>
            <a:ext cx="11219803" cy="1752600"/>
          </a:xfrm>
        </p:spPr>
        <p:txBody>
          <a:bodyPr>
            <a:no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</a:rPr>
              <a:t>Basquiat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4" name="Picture 3" descr="Jean-Michel-Basquiat-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056"/>
            <a:ext cx="3923935" cy="3583861"/>
          </a:xfrm>
          <a:prstGeom prst="rect">
            <a:avLst/>
          </a:prstGeom>
        </p:spPr>
      </p:pic>
      <p:pic>
        <p:nvPicPr>
          <p:cNvPr id="6" name="Picture 5" descr="basquiat_ten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5" y="1253723"/>
            <a:ext cx="5053979" cy="44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63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Unpopular Opinions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5437" y="5670901"/>
            <a:ext cx="11219803" cy="17526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FF0000"/>
                </a:solidFill>
                <a:hlinkClick r:id="rId2"/>
              </a:rPr>
              <a:t>Dina Goldstein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" name="Picture 4" descr="-Fallen-Princesses-by-Dina-Goldstein-disney-princess-8547628-487-6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034"/>
            <a:ext cx="3380037" cy="4566867"/>
          </a:xfrm>
          <a:prstGeom prst="rect">
            <a:avLst/>
          </a:prstGeom>
        </p:spPr>
      </p:pic>
      <p:pic>
        <p:nvPicPr>
          <p:cNvPr id="7" name="Picture 6" descr="barbie-ken-dollhouse-dina-goldstein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013" y="1519134"/>
            <a:ext cx="5635987" cy="382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236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68" y="-949058"/>
            <a:ext cx="8582312" cy="3112356"/>
          </a:xfrm>
        </p:spPr>
        <p:txBody>
          <a:bodyPr>
            <a:noAutofit/>
          </a:bodyPr>
          <a:lstStyle/>
          <a:p>
            <a:r>
              <a:rPr lang="en-US" sz="3000" dirty="0" smtClean="0"/>
              <a:t>Installing Inception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35437" y="5670901"/>
            <a:ext cx="11219803" cy="1752600"/>
          </a:xfrm>
        </p:spPr>
        <p:txBody>
          <a:bodyPr>
            <a:no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hlinkClick r:id="rId2"/>
              </a:rPr>
              <a:t>Cai</a:t>
            </a:r>
            <a:r>
              <a:rPr lang="en-US" sz="4200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hlinkClick r:id="rId2"/>
              </a:rPr>
              <a:t>Guo-Qiang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4" name="Picture 3" descr="cai4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50" y="4930953"/>
            <a:ext cx="2578450" cy="1547070"/>
          </a:xfrm>
          <a:prstGeom prst="rect">
            <a:avLst/>
          </a:prstGeom>
        </p:spPr>
      </p:pic>
      <p:pic>
        <p:nvPicPr>
          <p:cNvPr id="6" name="Picture 5" descr="Cai-Guo-Qiang-Artist-vl-vertic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852358"/>
            <a:ext cx="2993362" cy="3931282"/>
          </a:xfrm>
          <a:prstGeom prst="rect">
            <a:avLst/>
          </a:prstGeom>
        </p:spPr>
      </p:pic>
      <p:pic>
        <p:nvPicPr>
          <p:cNvPr id="8" name="Picture 7" descr="Cai Guo-Qiang @ Guggenheim, Manhattan, New Yor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358"/>
            <a:ext cx="6117893" cy="40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91</Words>
  <Application>Microsoft Macintosh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RISK</vt:lpstr>
      <vt:lpstr>Redefining perception of icons</vt:lpstr>
      <vt:lpstr>PowerPoint Presentation</vt:lpstr>
      <vt:lpstr>Persistence and Inspiration</vt:lpstr>
      <vt:lpstr>Finding Risk</vt:lpstr>
      <vt:lpstr>Risking Self</vt:lpstr>
      <vt:lpstr>Risking Self</vt:lpstr>
      <vt:lpstr>Unpopular Opinions</vt:lpstr>
      <vt:lpstr>Installing Inception</vt:lpstr>
      <vt:lpstr>Installing Inception</vt:lpstr>
      <vt:lpstr>SPACE</vt:lpstr>
      <vt:lpstr>Risking it all….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</dc:title>
  <dc:creator>Jason LeClair</dc:creator>
  <cp:lastModifiedBy>Jason LeClair</cp:lastModifiedBy>
  <cp:revision>33</cp:revision>
  <dcterms:created xsi:type="dcterms:W3CDTF">2013-06-19T13:13:08Z</dcterms:created>
  <dcterms:modified xsi:type="dcterms:W3CDTF">2014-07-10T11:15:35Z</dcterms:modified>
</cp:coreProperties>
</file>