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64AB-8E96-774F-B922-0D403053EEEB}" type="datetimeFigureOut">
              <a:rPr lang="en-US" smtClean="0"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D461-FBD6-6448-A9DA-0C754EECA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77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64AB-8E96-774F-B922-0D403053EEEB}" type="datetimeFigureOut">
              <a:rPr lang="en-US" smtClean="0"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D461-FBD6-6448-A9DA-0C754EECA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54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64AB-8E96-774F-B922-0D403053EEEB}" type="datetimeFigureOut">
              <a:rPr lang="en-US" smtClean="0"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D461-FBD6-6448-A9DA-0C754EECA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05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64AB-8E96-774F-B922-0D403053EEEB}" type="datetimeFigureOut">
              <a:rPr lang="en-US" smtClean="0"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D461-FBD6-6448-A9DA-0C754EECA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6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64AB-8E96-774F-B922-0D403053EEEB}" type="datetimeFigureOut">
              <a:rPr lang="en-US" smtClean="0"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D461-FBD6-6448-A9DA-0C754EECA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6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64AB-8E96-774F-B922-0D403053EEEB}" type="datetimeFigureOut">
              <a:rPr lang="en-US" smtClean="0"/>
              <a:t>9/29/14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D461-FBD6-6448-A9DA-0C754EECA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0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64AB-8E96-774F-B922-0D403053EEEB}" type="datetimeFigureOut">
              <a:rPr lang="en-US" smtClean="0"/>
              <a:t>9/29/14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D461-FBD6-6448-A9DA-0C754EECA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97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64AB-8E96-774F-B922-0D403053EEEB}" type="datetimeFigureOut">
              <a:rPr lang="en-US" smtClean="0"/>
              <a:t>9/29/14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D461-FBD6-6448-A9DA-0C754EECA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69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64AB-8E96-774F-B922-0D403053EEEB}" type="datetimeFigureOut">
              <a:rPr lang="en-US" smtClean="0"/>
              <a:t>9/29/14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D461-FBD6-6448-A9DA-0C754EECA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64AB-8E96-774F-B922-0D403053EEEB}" type="datetimeFigureOut">
              <a:rPr lang="en-US" smtClean="0"/>
              <a:t>9/29/14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D461-FBD6-6448-A9DA-0C754EECA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19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64AB-8E96-774F-B922-0D403053EEEB}" type="datetimeFigureOut">
              <a:rPr lang="en-US" smtClean="0"/>
              <a:t>9/29/14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D461-FBD6-6448-A9DA-0C754EECA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7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364AB-8E96-774F-B922-0D403053EEEB}" type="datetimeFigureOut">
              <a:rPr lang="en-US" smtClean="0"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2D461-FBD6-6448-A9DA-0C754EECA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66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19910"/>
            <a:ext cx="7772400" cy="1470025"/>
          </a:xfrm>
        </p:spPr>
        <p:txBody>
          <a:bodyPr/>
          <a:lstStyle/>
          <a:p>
            <a:r>
              <a:rPr lang="en-US" dirty="0" smtClean="0"/>
              <a:t>Getting Some Perspective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81700"/>
            <a:ext cx="6400800" cy="1752600"/>
          </a:xfrm>
        </p:spPr>
        <p:txBody>
          <a:bodyPr/>
          <a:lstStyle/>
          <a:p>
            <a:r>
              <a:rPr lang="en-US" dirty="0" smtClean="0"/>
              <a:t>LA2015 </a:t>
            </a:r>
            <a:r>
              <a:rPr lang="en-US" dirty="0" err="1" smtClean="0"/>
              <a:t>Syd</a:t>
            </a:r>
            <a:r>
              <a:rPr lang="en-US" dirty="0" smtClean="0"/>
              <a:t> Mead</a:t>
            </a:r>
            <a:endParaRPr lang="en-US" dirty="0"/>
          </a:p>
        </p:txBody>
      </p:sp>
      <p:pic>
        <p:nvPicPr>
          <p:cNvPr id="4" name="Picture 3" descr="09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51" y="1104519"/>
            <a:ext cx="7772400" cy="487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102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5387975"/>
            <a:ext cx="7772400" cy="1470025"/>
          </a:xfrm>
        </p:spPr>
        <p:txBody>
          <a:bodyPr/>
          <a:lstStyle/>
          <a:p>
            <a:r>
              <a:rPr lang="en-US" dirty="0" smtClean="0"/>
              <a:t>Fra Angelico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486008" y="345143"/>
            <a:ext cx="6400800" cy="1752600"/>
          </a:xfrm>
        </p:spPr>
        <p:txBody>
          <a:bodyPr/>
          <a:lstStyle/>
          <a:p>
            <a:r>
              <a:rPr lang="en-US" dirty="0" smtClean="0"/>
              <a:t>Annunciation</a:t>
            </a:r>
            <a:endParaRPr lang="en-US" dirty="0"/>
          </a:p>
        </p:txBody>
      </p:sp>
      <p:pic>
        <p:nvPicPr>
          <p:cNvPr id="4" name="Picture 3" descr="fraangelico_annunciation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4" y="457944"/>
            <a:ext cx="4769415" cy="493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502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5387975"/>
            <a:ext cx="7772400" cy="1470025"/>
          </a:xfrm>
        </p:spPr>
        <p:txBody>
          <a:bodyPr/>
          <a:lstStyle/>
          <a:p>
            <a:r>
              <a:rPr lang="en-US" dirty="0" smtClean="0"/>
              <a:t>Raphael</a:t>
            </a:r>
            <a:endParaRPr lang="en-US" dirty="0"/>
          </a:p>
        </p:txBody>
      </p:sp>
      <p:pic>
        <p:nvPicPr>
          <p:cNvPr id="5" name="Picture 4" descr="school_of_athe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43" y="248502"/>
            <a:ext cx="8120245" cy="575699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486008" y="345143"/>
            <a:ext cx="6400800" cy="1752600"/>
          </a:xfrm>
        </p:spPr>
        <p:txBody>
          <a:bodyPr/>
          <a:lstStyle/>
          <a:p>
            <a:r>
              <a:rPr lang="en-US" dirty="0" smtClean="0"/>
              <a:t>School of Athens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850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5387975"/>
            <a:ext cx="7772400" cy="1470025"/>
          </a:xfrm>
        </p:spPr>
        <p:txBody>
          <a:bodyPr/>
          <a:lstStyle/>
          <a:p>
            <a:r>
              <a:rPr lang="en-US" dirty="0" smtClean="0"/>
              <a:t>Andrea </a:t>
            </a:r>
            <a:r>
              <a:rPr lang="en-US" dirty="0" err="1" smtClean="0"/>
              <a:t>Matenga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969178" y="54493"/>
            <a:ext cx="6400800" cy="1752600"/>
          </a:xfrm>
        </p:spPr>
        <p:txBody>
          <a:bodyPr/>
          <a:lstStyle/>
          <a:p>
            <a:r>
              <a:rPr lang="en-US" dirty="0" smtClean="0"/>
              <a:t>Lamentation</a:t>
            </a:r>
          </a:p>
          <a:p>
            <a:r>
              <a:rPr lang="en-US" dirty="0" smtClean="0"/>
              <a:t> of Christ</a:t>
            </a:r>
            <a:endParaRPr lang="en-US" dirty="0"/>
          </a:p>
        </p:txBody>
      </p:sp>
      <p:pic>
        <p:nvPicPr>
          <p:cNvPr id="4" name="Picture 3" descr="cristomorto-mantegna-143E653702A36F7711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078" y="26882"/>
            <a:ext cx="6584922" cy="563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774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31130" y="5405518"/>
            <a:ext cx="7772400" cy="1470025"/>
          </a:xfrm>
        </p:spPr>
        <p:txBody>
          <a:bodyPr/>
          <a:lstStyle/>
          <a:p>
            <a:r>
              <a:rPr lang="en-US" dirty="0" smtClean="0"/>
              <a:t>Salvador Dali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58927" y="54493"/>
            <a:ext cx="4790548" cy="1752600"/>
          </a:xfrm>
        </p:spPr>
        <p:txBody>
          <a:bodyPr/>
          <a:lstStyle/>
          <a:p>
            <a:r>
              <a:rPr lang="en-US" dirty="0" smtClean="0"/>
              <a:t>Christ of </a:t>
            </a:r>
          </a:p>
          <a:p>
            <a:r>
              <a:rPr lang="en-US" dirty="0" smtClean="0"/>
              <a:t>St. John of the Cross</a:t>
            </a:r>
            <a:endParaRPr lang="en-US" dirty="0"/>
          </a:p>
        </p:txBody>
      </p:sp>
      <p:pic>
        <p:nvPicPr>
          <p:cNvPr id="5" name="Picture 4" descr="dali-lechristdesaintjeandelacroix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05" y="0"/>
            <a:ext cx="33950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633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31130" y="5405518"/>
            <a:ext cx="7772400" cy="1470025"/>
          </a:xfrm>
        </p:spPr>
        <p:txBody>
          <a:bodyPr/>
          <a:lstStyle/>
          <a:p>
            <a:r>
              <a:rPr lang="en-US" dirty="0" smtClean="0"/>
              <a:t>Salvador Dali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58927" y="54493"/>
            <a:ext cx="4790548" cy="1752600"/>
          </a:xfrm>
        </p:spPr>
        <p:txBody>
          <a:bodyPr/>
          <a:lstStyle/>
          <a:p>
            <a:r>
              <a:rPr lang="en-US" dirty="0" smtClean="0"/>
              <a:t>Corpus</a:t>
            </a:r>
          </a:p>
          <a:p>
            <a:r>
              <a:rPr lang="en-US" dirty="0" err="1" smtClean="0"/>
              <a:t>Hypercubus</a:t>
            </a:r>
            <a:endParaRPr lang="en-US" dirty="0"/>
          </a:p>
        </p:txBody>
      </p:sp>
      <p:pic>
        <p:nvPicPr>
          <p:cNvPr id="4" name="Picture 3" descr="dali-hypercubecross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095" y="0"/>
            <a:ext cx="4334728" cy="6805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324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33</Words>
  <Application>Microsoft Macintosh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Getting Some Perspective</vt:lpstr>
      <vt:lpstr>Fra Angelico</vt:lpstr>
      <vt:lpstr>Raphael</vt:lpstr>
      <vt:lpstr>Andrea Matenga</vt:lpstr>
      <vt:lpstr>Salvador Dali</vt:lpstr>
      <vt:lpstr>Salvador Dali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Some Perspective</dc:title>
  <dc:creator>Jason LeClair</dc:creator>
  <cp:lastModifiedBy>Jason LeClair</cp:lastModifiedBy>
  <cp:revision>2</cp:revision>
  <dcterms:created xsi:type="dcterms:W3CDTF">2014-09-29T16:39:15Z</dcterms:created>
  <dcterms:modified xsi:type="dcterms:W3CDTF">2014-09-29T16:51:24Z</dcterms:modified>
</cp:coreProperties>
</file>