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7" r:id="rId4"/>
    <p:sldId id="281" r:id="rId5"/>
    <p:sldId id="282" r:id="rId6"/>
    <p:sldId id="283" r:id="rId7"/>
    <p:sldId id="284" r:id="rId8"/>
    <p:sldId id="263" r:id="rId9"/>
    <p:sldId id="278" r:id="rId10"/>
    <p:sldId id="272" r:id="rId11"/>
    <p:sldId id="258" r:id="rId12"/>
    <p:sldId id="259" r:id="rId13"/>
    <p:sldId id="274" r:id="rId14"/>
    <p:sldId id="285" r:id="rId15"/>
    <p:sldId id="286" r:id="rId16"/>
    <p:sldId id="264" r:id="rId17"/>
    <p:sldId id="287" r:id="rId18"/>
    <p:sldId id="288" r:id="rId19"/>
    <p:sldId id="265" r:id="rId20"/>
    <p:sldId id="266" r:id="rId21"/>
    <p:sldId id="267" r:id="rId22"/>
    <p:sldId id="270" r:id="rId23"/>
    <p:sldId id="280" r:id="rId24"/>
    <p:sldId id="289" r:id="rId25"/>
    <p:sldId id="292" r:id="rId26"/>
    <p:sldId id="291" r:id="rId27"/>
    <p:sldId id="279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8CA6-371E-F843-84F4-200999DAA893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58EB-EBCB-5948-A2CD-A3AA60AA4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Discuss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3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3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smtClean="0">
                <a:solidFill>
                  <a:srgbClr val="FF0000"/>
                </a:solidFill>
              </a:rPr>
              <a:t>Discuss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smtClean="0">
                <a:solidFill>
                  <a:srgbClr val="FF0000"/>
                </a:solidFill>
              </a:rPr>
              <a:t>Discuss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smtClean="0">
                <a:solidFill>
                  <a:srgbClr val="FF0000"/>
                </a:solidFill>
              </a:rPr>
              <a:t>Discuss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smtClean="0">
                <a:solidFill>
                  <a:srgbClr val="FF0000"/>
                </a:solidFill>
              </a:rPr>
              <a:t>Discuss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Beyond the architecture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Barriers and practicality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Discuss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Rozel</a:t>
            </a:r>
            <a:r>
              <a:rPr lang="en-US" sz="1200" dirty="0" smtClean="0">
                <a:solidFill>
                  <a:srgbClr val="FF0000"/>
                </a:solidFill>
              </a:rPr>
              <a:t> Point, Great Salt Lake, Utah April 1970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Mud, precipitated</a:t>
            </a:r>
            <a:r>
              <a:rPr lang="en-US" sz="1200" baseline="0" dirty="0" smtClean="0">
                <a:solidFill>
                  <a:srgbClr val="FF0000"/>
                </a:solidFill>
              </a:rPr>
              <a:t> salt crystals, rocks, water coil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1500’ long, 15’ wide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Barriers and practicality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Broken Circle/Spiral 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Broken Circle/Spiral Hill</a:t>
            </a:r>
          </a:p>
          <a:p>
            <a:r>
              <a:rPr lang="en-US" dirty="0" err="1" smtClean="0"/>
              <a:t>Emmen</a:t>
            </a:r>
            <a:r>
              <a:rPr lang="en-US" dirty="0" smtClean="0"/>
              <a:t>, The Netherlands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58EB-EBCB-5948-A2CD-A3AA60AA4F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4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8C98-6FEA-8F4F-986A-85E2899D9EFB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hristojeanneclaude.net/projects/the-gates%23.UcGv3uuHRNo" TargetMode="Externa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://www.robertsmithson.com/earthworks/spiral_jetty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caux.culture.fr/?lng=en%23/fr/02_00.xml" TargetMode="External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hyperlink" Target="https://www.youtube.com/watch?v=_xDcdVWnOiE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thsonianmag.com/science-nature/rockart-ages-indonesian-cave-paintings-are-40000-years-old-180952970/?no-ist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oldenburgvanbruggen.com/biography/bios-team.htm" TargetMode="Externa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ed.com/talks/moshe_safdie_on_building_uniqueness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bs.org/art21/artists/do-ho-su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ehmannmaupin.com/artists/do-ho-suh/press_release/0/artist_video" TargetMode="External"/><Relationship Id="rId3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bs.org/art21/artists/cai-guo-qia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hXioMIKg0" TargetMode="External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ed.com/talks/david_macaulay_s_rome_antic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hristojeanneclaude.net/projects/the-wall---wrapped-roman-wall%23.UcGuQuuHRNo" TargetMode="Externa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3344" y="-949059"/>
            <a:ext cx="10717424" cy="6727155"/>
          </a:xfrm>
        </p:spPr>
        <p:txBody>
          <a:bodyPr>
            <a:noAutofit/>
          </a:bodyPr>
          <a:lstStyle/>
          <a:p>
            <a:r>
              <a:rPr lang="en-US" sz="30000" dirty="0" smtClean="0"/>
              <a:t>SPACE</a:t>
            </a:r>
            <a:endParaRPr lang="en-US" sz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8" y="4813296"/>
            <a:ext cx="11219803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Redefining our surroundings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31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13aa4595e5ff6058821c1837f1774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5" y="350383"/>
            <a:ext cx="9171135" cy="60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62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Creating new spaces within the familiar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7" y="0"/>
            <a:ext cx="5953576" cy="55923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hlinkClick r:id="rId2"/>
              </a:rPr>
              <a:t>The Gates – Central Park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furling+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2" y="933892"/>
            <a:ext cx="7416724" cy="59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26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_1christo_s_gates_new_york_central_park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95" y="14599"/>
            <a:ext cx="102869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92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iral-jet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"/>
            <a:ext cx="9144000" cy="65093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-424444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4"/>
              </a:rPr>
              <a:t>The Spiral Jetty</a:t>
            </a:r>
            <a:r>
              <a:rPr lang="en-US" sz="2400" dirty="0" smtClean="0"/>
              <a:t> by Robert Smithson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95197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-424444"/>
            <a:ext cx="7772400" cy="147002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Robert_Smith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060" y="0"/>
            <a:ext cx="10029060" cy="69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91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33095" y="310568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Broken Circle/Spiral Hill</a:t>
            </a:r>
            <a:br>
              <a:rPr lang="en-US" sz="3600" dirty="0" smtClean="0"/>
            </a:br>
            <a:r>
              <a:rPr lang="en-US" sz="3600" dirty="0" smtClean="0"/>
              <a:t> Robert Smithson</a:t>
            </a:r>
            <a:endParaRPr lang="en-US" sz="3600" dirty="0"/>
          </a:p>
        </p:txBody>
      </p:sp>
      <p:pic>
        <p:nvPicPr>
          <p:cNvPr id="3" name="Picture 2" descr="1109_NOT_4_broken-circle-spiral-h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5080000"/>
          </a:xfrm>
          <a:prstGeom prst="rect">
            <a:avLst/>
          </a:prstGeom>
        </p:spPr>
      </p:pic>
      <p:pic>
        <p:nvPicPr>
          <p:cNvPr id="4" name="Picture 3" descr="296669_10150293291222085_298764842084_8190610_1122387860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37" y="2421298"/>
            <a:ext cx="6603463" cy="4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041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178" y="-1319914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Redirecting our cultures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0046" y="0"/>
            <a:ext cx="11219803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Caves at </a:t>
            </a:r>
            <a:r>
              <a:rPr lang="en-US" sz="2800" dirty="0" smtClean="0">
                <a:solidFill>
                  <a:srgbClr val="FF0000"/>
                </a:solidFill>
              </a:rPr>
              <a:t>Lascaux and </a:t>
            </a:r>
            <a:r>
              <a:rPr lang="en-US" sz="2800" dirty="0" err="1" smtClean="0">
                <a:solidFill>
                  <a:srgbClr val="FF0000"/>
                </a:solidFill>
              </a:rPr>
              <a:t>Chauvet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lascauxmain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91"/>
            <a:ext cx="9162124" cy="58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36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uve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35" y="740549"/>
            <a:ext cx="5113065" cy="3834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178" y="-1319914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Redirecting our cultures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0046" y="0"/>
            <a:ext cx="11219803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Caves at </a:t>
            </a:r>
            <a:r>
              <a:rPr lang="en-US" sz="2800" dirty="0" smtClean="0">
                <a:solidFill>
                  <a:srgbClr val="FF0000"/>
                </a:solidFill>
              </a:rPr>
              <a:t>Lascaux and </a:t>
            </a:r>
            <a:r>
              <a:rPr lang="en-US" sz="2800" dirty="0" err="1" smtClean="0">
                <a:solidFill>
                  <a:srgbClr val="FF0000"/>
                </a:solidFill>
              </a:rPr>
              <a:t>Chauvet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imgres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" y="1361446"/>
            <a:ext cx="4620836" cy="1853556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4152117"/>
            <a:ext cx="5918339" cy="252905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3834827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76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0046" y="0"/>
            <a:ext cx="11219803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3"/>
              </a:rPr>
              <a:t>Maros-Pangkep Caves</a:t>
            </a:r>
            <a:r>
              <a:rPr lang="en-US" sz="2800" dirty="0" smtClean="0">
                <a:solidFill>
                  <a:srgbClr val="FF0000"/>
                </a:solidFill>
              </a:rPr>
              <a:t> Indonesia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5525"/>
            <a:ext cx="9167459" cy="51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56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Creating Monuments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32565" y="0"/>
            <a:ext cx="11219803" cy="1752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Claes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 Oldenburg &amp; </a:t>
            </a:r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Cossje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 van </a:t>
            </a:r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Bruggen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ap02111904947_1__slide-482f83f06d81d513d16b60fb9e38753cd1b4224e-s6-c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" y="934472"/>
            <a:ext cx="8864646" cy="58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46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Questioning definitions of shelter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8" y="5111956"/>
            <a:ext cx="11219803" cy="1453939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hlinkClick r:id="rId2"/>
              </a:rPr>
              <a:t>Moshe </a:t>
            </a:r>
            <a:r>
              <a:rPr lang="en-US" sz="6000" dirty="0" err="1" smtClean="0">
                <a:solidFill>
                  <a:srgbClr val="FF0000"/>
                </a:solidFill>
              </a:rPr>
              <a:t>Safdie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 descr="30899_389x2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30" y="1562890"/>
            <a:ext cx="4037070" cy="3020019"/>
          </a:xfrm>
          <a:prstGeom prst="rect">
            <a:avLst/>
          </a:prstGeom>
        </p:spPr>
      </p:pic>
      <p:pic>
        <p:nvPicPr>
          <p:cNvPr id="6" name="Picture 5" descr="1310756349-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729"/>
            <a:ext cx="4984219" cy="39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98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38686893_ef98305aa5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83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86297639_0648f2ae92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8905"/>
            <a:ext cx="6075746" cy="4556810"/>
          </a:xfrm>
          <a:prstGeom prst="rect">
            <a:avLst/>
          </a:prstGeom>
        </p:spPr>
      </p:pic>
      <p:pic>
        <p:nvPicPr>
          <p:cNvPr id="7" name="Picture 6" descr="430px-oldenburg_claes_eistc3bcte_kc3b6l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898905"/>
            <a:ext cx="3265714" cy="45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63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4704" y="-645674"/>
            <a:ext cx="4633163" cy="1749231"/>
          </a:xfrm>
        </p:spPr>
        <p:txBody>
          <a:bodyPr>
            <a:noAutofit/>
          </a:bodyPr>
          <a:lstStyle/>
          <a:p>
            <a:r>
              <a:rPr lang="en-US" sz="9000" dirty="0" smtClean="0"/>
              <a:t>SPACE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26308"/>
            <a:ext cx="10215045" cy="5539588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rgbClr val="FF0000"/>
                </a:solidFill>
                <a:hlinkClick r:id="rId2"/>
              </a:rPr>
              <a:t>Do Ho </a:t>
            </a:r>
            <a:r>
              <a:rPr lang="en-US" sz="4500" dirty="0" err="1" smtClean="0">
                <a:solidFill>
                  <a:srgbClr val="FF0000"/>
                </a:solidFill>
                <a:hlinkClick r:id="rId2"/>
              </a:rPr>
              <a:t>Suh</a:t>
            </a:r>
            <a:endParaRPr lang="en-US" sz="4500" dirty="0" smtClean="0">
              <a:solidFill>
                <a:srgbClr val="FF0000"/>
              </a:solidFill>
            </a:endParaRPr>
          </a:p>
          <a:p>
            <a:pPr algn="l"/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11" name="Picture 10" descr="cvr-floor-dohosu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04" y="62261"/>
            <a:ext cx="3363023" cy="2440904"/>
          </a:xfrm>
          <a:prstGeom prst="rect">
            <a:avLst/>
          </a:prstGeom>
        </p:spPr>
      </p:pic>
      <p:pic>
        <p:nvPicPr>
          <p:cNvPr id="12" name="Picture 11" descr="suh-flo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90" y="2720179"/>
            <a:ext cx="5462910" cy="4103253"/>
          </a:xfrm>
          <a:prstGeom prst="rect">
            <a:avLst/>
          </a:prstGeom>
        </p:spPr>
      </p:pic>
      <p:pic>
        <p:nvPicPr>
          <p:cNvPr id="13" name="Picture 12" descr="do-ho-suh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" y="3046160"/>
            <a:ext cx="3517743" cy="3377033"/>
          </a:xfrm>
          <a:prstGeom prst="rect">
            <a:avLst/>
          </a:prstGeom>
        </p:spPr>
      </p:pic>
      <p:pic>
        <p:nvPicPr>
          <p:cNvPr id="14" name="Picture 13" descr="tumblr_mlzi4w8tx21r29uz6o1_128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62" y="62261"/>
            <a:ext cx="1976529" cy="24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34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hosuh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9324" cy="6559399"/>
          </a:xfrm>
          <a:prstGeom prst="rect">
            <a:avLst/>
          </a:prstGeom>
        </p:spPr>
      </p:pic>
      <p:pic>
        <p:nvPicPr>
          <p:cNvPr id="10" name="Picture 9" descr="Quote-the-Future-Do-Ho-Suh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103" y="1694542"/>
            <a:ext cx="3365050" cy="2243367"/>
          </a:xfrm>
          <a:prstGeom prst="rect">
            <a:avLst/>
          </a:prstGeom>
        </p:spPr>
      </p:pic>
      <p:pic>
        <p:nvPicPr>
          <p:cNvPr id="4" name="Picture 3" descr="suh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9" y="4462700"/>
            <a:ext cx="2433831" cy="2357774"/>
          </a:xfrm>
          <a:prstGeom prst="rect">
            <a:avLst/>
          </a:prstGeom>
        </p:spPr>
      </p:pic>
      <p:pic>
        <p:nvPicPr>
          <p:cNvPr id="5" name="Picture 4" descr="doho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674" y="4142003"/>
            <a:ext cx="3365050" cy="25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95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-Ho-Suh-Fallen-Star-Installati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240"/>
            <a:ext cx="9175363" cy="47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56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9963238Suh_Fallen_Star_LMG_2011_0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97"/>
            <a:ext cx="9144000" cy="61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67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h-fallen-star-lmg-2011-04-hr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6" y="163157"/>
            <a:ext cx="8091905" cy="64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30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4704" y="-645674"/>
            <a:ext cx="4633163" cy="1749231"/>
          </a:xfrm>
        </p:spPr>
        <p:txBody>
          <a:bodyPr>
            <a:noAutofit/>
          </a:bodyPr>
          <a:lstStyle/>
          <a:p>
            <a:r>
              <a:rPr lang="en-US" sz="9000" dirty="0" smtClean="0"/>
              <a:t>SPACE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26308"/>
            <a:ext cx="10215045" cy="5539588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rgbClr val="FF0000"/>
                </a:solidFill>
                <a:hlinkClick r:id="rId2"/>
              </a:rPr>
              <a:t>Redefining our surroundings</a:t>
            </a:r>
            <a:endParaRPr lang="en-US" sz="4500" dirty="0" smtClean="0">
              <a:solidFill>
                <a:srgbClr val="FF0000"/>
              </a:solidFill>
            </a:endParaRPr>
          </a:p>
          <a:p>
            <a:pPr algn="l"/>
            <a:endParaRPr lang="en-US" sz="150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Beyond the architecture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Barriers and practicality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Discuss</a:t>
            </a:r>
          </a:p>
        </p:txBody>
      </p:sp>
      <p:pic>
        <p:nvPicPr>
          <p:cNvPr id="9" name="Picture 8" descr="dohosuh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806"/>
            <a:ext cx="2448217" cy="2176193"/>
          </a:xfrm>
          <a:prstGeom prst="rect">
            <a:avLst/>
          </a:prstGeom>
        </p:spPr>
      </p:pic>
      <p:pic>
        <p:nvPicPr>
          <p:cNvPr id="10" name="Picture 9" descr="Quote-the-Future-Do-Ho-Suh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46" y="5008030"/>
            <a:ext cx="2774953" cy="1849969"/>
          </a:xfrm>
          <a:prstGeom prst="rect">
            <a:avLst/>
          </a:prstGeom>
        </p:spPr>
      </p:pic>
      <p:pic>
        <p:nvPicPr>
          <p:cNvPr id="11" name="Picture 10" descr="cvr-floor-dohosu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87" y="4417095"/>
            <a:ext cx="3363023" cy="24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65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15073" y="-965912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Manipulating spatial relations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466580" y="5981700"/>
            <a:ext cx="11219803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3"/>
              </a:rPr>
              <a:t>Reuben </a:t>
            </a:r>
            <a:r>
              <a:rPr lang="en-US" sz="4800" dirty="0" err="1" smtClean="0">
                <a:solidFill>
                  <a:srgbClr val="FF0000"/>
                </a:solidFill>
                <a:hlinkClick r:id="rId3"/>
              </a:rPr>
              <a:t>Margolin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 descr="yellow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6" y="4123848"/>
            <a:ext cx="3462564" cy="2590604"/>
          </a:xfrm>
          <a:prstGeom prst="rect">
            <a:avLst/>
          </a:prstGeom>
        </p:spPr>
      </p:pic>
      <p:pic>
        <p:nvPicPr>
          <p:cNvPr id="7" name="Picture 6" descr="magicwa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73" y="1088667"/>
            <a:ext cx="3885746" cy="2149259"/>
          </a:xfrm>
          <a:prstGeom prst="rect">
            <a:avLst/>
          </a:prstGeom>
        </p:spPr>
      </p:pic>
      <p:pic>
        <p:nvPicPr>
          <p:cNvPr id="8" name="Picture 7" descr="reuben_margolin-spiral_wave-20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584"/>
            <a:ext cx="4966526" cy="2637777"/>
          </a:xfrm>
          <a:prstGeom prst="rect">
            <a:avLst/>
          </a:prstGeom>
        </p:spPr>
      </p:pic>
      <p:pic>
        <p:nvPicPr>
          <p:cNvPr id="9" name="Picture 8" descr="reuben-margolin-double-raindrop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39" y="1088667"/>
            <a:ext cx="2433423" cy="27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4704" y="-645674"/>
            <a:ext cx="4633163" cy="1749231"/>
          </a:xfrm>
        </p:spPr>
        <p:txBody>
          <a:bodyPr>
            <a:noAutofit/>
          </a:bodyPr>
          <a:lstStyle/>
          <a:p>
            <a:r>
              <a:rPr lang="en-US" sz="9000" dirty="0" smtClean="0"/>
              <a:t>SPACE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1181" y="25250"/>
            <a:ext cx="10215045" cy="553958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Redefining our surroundings</a:t>
            </a:r>
          </a:p>
          <a:p>
            <a:pPr algn="l"/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4" name="Picture 3" descr="3yadvash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501" y="691047"/>
            <a:ext cx="4254500" cy="4826000"/>
          </a:xfrm>
          <a:prstGeom prst="rect">
            <a:avLst/>
          </a:prstGeom>
        </p:spPr>
      </p:pic>
      <p:pic>
        <p:nvPicPr>
          <p:cNvPr id="5" name="Picture 4" descr="30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7614" y="-164353"/>
            <a:ext cx="6043613" cy="6858000"/>
          </a:xfrm>
          <a:prstGeom prst="rect">
            <a:avLst/>
          </a:prstGeom>
        </p:spPr>
      </p:pic>
      <p:pic>
        <p:nvPicPr>
          <p:cNvPr id="8" name="Picture 7" descr="14yadvashe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858490"/>
            <a:ext cx="7754469" cy="5999510"/>
          </a:xfrm>
          <a:prstGeom prst="rect">
            <a:avLst/>
          </a:prstGeom>
        </p:spPr>
      </p:pic>
      <p:pic>
        <p:nvPicPr>
          <p:cNvPr id="9" name="Picture 8" descr="Feature0162_10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1804" y="-645674"/>
            <a:ext cx="5787803" cy="6858000"/>
          </a:xfrm>
          <a:prstGeom prst="rect">
            <a:avLst/>
          </a:prstGeom>
        </p:spPr>
      </p:pic>
      <p:pic>
        <p:nvPicPr>
          <p:cNvPr id="10" name="Picture 9" descr="1319639197-06-museum-interior-prism-2-385x5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3501" y="691047"/>
            <a:ext cx="4889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05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ature0162_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59" y="14941"/>
            <a:ext cx="5816116" cy="68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8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yadvash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11" y="27877"/>
            <a:ext cx="6021293" cy="68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319639197-06-museum-interior-prism-2-385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2" y="-16253"/>
            <a:ext cx="5293175" cy="68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87" y="0"/>
            <a:ext cx="6043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5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Defining our cultures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25723" y="866951"/>
            <a:ext cx="11219803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2"/>
              </a:rPr>
              <a:t>Rome Antics – David Macaulay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 descr="Photo 1195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643"/>
            <a:ext cx="4572000" cy="3429000"/>
          </a:xfrm>
          <a:prstGeom prst="rect">
            <a:avLst/>
          </a:prstGeom>
        </p:spPr>
      </p:pic>
      <p:pic>
        <p:nvPicPr>
          <p:cNvPr id="6" name="Picture 5" descr="Photo 1192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264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763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Questioning reality and definitions of art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8" y="4813296"/>
            <a:ext cx="11219803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hlinkClick r:id="rId2"/>
              </a:rPr>
              <a:t>Christo and Jean Claude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4913aa4595e5ff6058821c1837f1774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18" y="1014031"/>
            <a:ext cx="5723426" cy="37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345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309</Words>
  <Application>Microsoft Macintosh PowerPoint</Application>
  <PresentationFormat>On-screen Show (4:3)</PresentationFormat>
  <Paragraphs>90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SPACE</vt:lpstr>
      <vt:lpstr>Questioning definitions of shelter</vt:lpstr>
      <vt:lpstr>SPACE</vt:lpstr>
      <vt:lpstr>PowerPoint Presentation</vt:lpstr>
      <vt:lpstr>PowerPoint Presentation</vt:lpstr>
      <vt:lpstr>PowerPoint Presentation</vt:lpstr>
      <vt:lpstr>PowerPoint Presentation</vt:lpstr>
      <vt:lpstr>Defining our cultures</vt:lpstr>
      <vt:lpstr>Questioning reality and definitions of art</vt:lpstr>
      <vt:lpstr>PowerPoint Presentation</vt:lpstr>
      <vt:lpstr>Creating new spaces within the familiar</vt:lpstr>
      <vt:lpstr>PowerPoint Presentation</vt:lpstr>
      <vt:lpstr>The Spiral Jetty by Robert Smithson</vt:lpstr>
      <vt:lpstr>PowerPoint Presentation</vt:lpstr>
      <vt:lpstr>Broken Circle/Spiral Hill  Robert Smithson</vt:lpstr>
      <vt:lpstr>Redirecting our cultures</vt:lpstr>
      <vt:lpstr>Redirecting our cultures</vt:lpstr>
      <vt:lpstr>PowerPoint Presentation</vt:lpstr>
      <vt:lpstr>Creating Monuments</vt:lpstr>
      <vt:lpstr>PowerPoint Presentation</vt:lpstr>
      <vt:lpstr>PowerPoint Presentation</vt:lpstr>
      <vt:lpstr>SPACE</vt:lpstr>
      <vt:lpstr>PowerPoint Presentation</vt:lpstr>
      <vt:lpstr>PowerPoint Presentation</vt:lpstr>
      <vt:lpstr>PowerPoint Presentation</vt:lpstr>
      <vt:lpstr>PowerPoint Presentation</vt:lpstr>
      <vt:lpstr>SPACE</vt:lpstr>
      <vt:lpstr>Manipulating spatial relations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Jason LeClair</dc:creator>
  <cp:lastModifiedBy>Jason LeClair</cp:lastModifiedBy>
  <cp:revision>31</cp:revision>
  <cp:lastPrinted>2014-06-13T12:52:40Z</cp:lastPrinted>
  <dcterms:created xsi:type="dcterms:W3CDTF">2013-06-19T13:13:08Z</dcterms:created>
  <dcterms:modified xsi:type="dcterms:W3CDTF">2015-06-19T14:37:25Z</dcterms:modified>
</cp:coreProperties>
</file>